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Urbanist Medium"/>
      <p:regular r:id="rId32"/>
      <p:bold r:id="rId33"/>
      <p:italic r:id="rId34"/>
      <p:boldItalic r:id="rId35"/>
    </p:embeddedFont>
    <p:embeddedFont>
      <p:font typeface="Urbanist SemiBold"/>
      <p:regular r:id="rId36"/>
      <p:bold r:id="rId37"/>
      <p:italic r:id="rId38"/>
      <p:boldItalic r:id="rId39"/>
    </p:embeddedFont>
    <p:embeddedFont>
      <p:font typeface="Urbanis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-regular.fntdata"/><Relationship Id="rId20" Type="http://schemas.openxmlformats.org/officeDocument/2006/relationships/slide" Target="slides/slide14.xml"/><Relationship Id="rId42" Type="http://schemas.openxmlformats.org/officeDocument/2006/relationships/font" Target="fonts/Urbanist-italic.fntdata"/><Relationship Id="rId41" Type="http://schemas.openxmlformats.org/officeDocument/2006/relationships/font" Target="fonts/Urbanis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Urbanis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rbanistMedium-bold.fntdata"/><Relationship Id="rId10" Type="http://schemas.openxmlformats.org/officeDocument/2006/relationships/slide" Target="slides/slide4.xml"/><Relationship Id="rId32" Type="http://schemas.openxmlformats.org/officeDocument/2006/relationships/font" Target="fonts/UrbanistMedium-regular.fntdata"/><Relationship Id="rId13" Type="http://schemas.openxmlformats.org/officeDocument/2006/relationships/slide" Target="slides/slide7.xml"/><Relationship Id="rId35" Type="http://schemas.openxmlformats.org/officeDocument/2006/relationships/font" Target="fonts/Urbanis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UrbanistMedium-italic.fntdata"/><Relationship Id="rId15" Type="http://schemas.openxmlformats.org/officeDocument/2006/relationships/slide" Target="slides/slide9.xml"/><Relationship Id="rId37" Type="http://schemas.openxmlformats.org/officeDocument/2006/relationships/font" Target="fonts/UrbanistSemiBold-bold.fntdata"/><Relationship Id="rId14" Type="http://schemas.openxmlformats.org/officeDocument/2006/relationships/slide" Target="slides/slide8.xml"/><Relationship Id="rId36" Type="http://schemas.openxmlformats.org/officeDocument/2006/relationships/font" Target="fonts/Urbanist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Urbanist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Urbanist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7b2464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b7b2464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7b2464d4f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7b2464d4f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b7b2464d4f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b7b2464d4f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b7b2464d4f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b7b2464d4f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b7b2464d4f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b7b2464d4f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b7b2464d4f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b7b2464d4f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b7b2464d4f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b7b2464d4f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b7b2464d4f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b7b2464d4f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b7b2464d4f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b7b2464d4f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b7b2464d4f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b7b2464d4f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b7b2464d4f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b7b2464d4f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7b2464d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b7b2464d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7b2464d4f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b7b2464d4f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b7b2464d4f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b7b2464d4f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7b2464d4f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7b2464d4f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b7b2464d4f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b7b2464d4f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UCLA anecdote about presenting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b7b2464d4f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b7b2464d4f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b7b2464d4f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b7b2464d4f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b7b2464d4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b7b2464d4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b7b2464d4f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b7b2464d4f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b7b2464d4f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b7b2464d4f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7b2464d4f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7b2464d4f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b7b2464d4f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b7b2464d4f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7b2464d4f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b7b2464d4f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UCLA anecdote about presenting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b7b2464d4f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b7b2464d4f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guilarH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1242600" y="1862250"/>
            <a:ext cx="6658800" cy="141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7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crowd•noise</a:t>
            </a:r>
            <a:endParaRPr b="1" sz="7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sample everything alongside your friends</a:t>
            </a:r>
            <a:endParaRPr b="1"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314650" y="4671500"/>
            <a:ext cx="69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miles aguilar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honors topics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2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93" name="Google Shape;593;p62" title="Screenshot 2026-01-11 at 11.15.08 PM.png"/>
          <p:cNvPicPr preferRelativeResize="0"/>
          <p:nvPr/>
        </p:nvPicPr>
        <p:blipFill rotWithShape="1">
          <a:blip r:embed="rId3">
            <a:alphaModFix/>
          </a:blip>
          <a:srcRect b="0" l="2061" r="2051" t="0"/>
          <a:stretch/>
        </p:blipFill>
        <p:spPr>
          <a:xfrm>
            <a:off x="3253250" y="0"/>
            <a:ext cx="25435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3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99" name="Google Shape;599;p63" title="Screenshot 2026-01-11 at 11.41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554" y="73463"/>
            <a:ext cx="2401374" cy="49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4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05" name="Google Shape;605;p64" title="Screenshot 2026-01-11 at 11.16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30" y="288313"/>
            <a:ext cx="2287320" cy="45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 title="Screenshot 2026-01-11 at 11.16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350" y="164413"/>
            <a:ext cx="2349200" cy="469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 title="Screenshot 2026-01-11 at 11.16.5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147" y="226275"/>
            <a:ext cx="2233224" cy="456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5" title="Screenshot 2026-01-11 at 11.37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18" name="Google Shape;618;p66" title="Screenshot 2026-01-11 at 11.06.29 PM.png"/>
          <p:cNvPicPr preferRelativeResize="0"/>
          <p:nvPr/>
        </p:nvPicPr>
        <p:blipFill rotWithShape="1">
          <a:blip r:embed="rId3">
            <a:alphaModFix/>
          </a:blip>
          <a:srcRect b="209" l="0" r="0" t="209"/>
          <a:stretch/>
        </p:blipFill>
        <p:spPr>
          <a:xfrm>
            <a:off x="3253250" y="0"/>
            <a:ext cx="254359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7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24" name="Google Shape;624;p67" title="Screenshot 2026-01-11 at 11.09.15 PM.png"/>
          <p:cNvPicPr preferRelativeResize="0"/>
          <p:nvPr/>
        </p:nvPicPr>
        <p:blipFill rotWithShape="1">
          <a:blip r:embed="rId3">
            <a:alphaModFix/>
          </a:blip>
          <a:srcRect b="199" l="0" r="0" t="199"/>
          <a:stretch/>
        </p:blipFill>
        <p:spPr>
          <a:xfrm>
            <a:off x="3253250" y="0"/>
            <a:ext cx="254358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7" title="Screenshot 2026-01-11 at 11.09.4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877" y="795025"/>
            <a:ext cx="910336" cy="11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7" title="Screenshot 2026-01-11 at 11.09.4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02" y="733500"/>
            <a:ext cx="910336" cy="11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 title="Screenshot 2026-01-11 at 11.10.2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488" y="1523587"/>
            <a:ext cx="1192162" cy="11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7" title="Screenshot 2026-01-11 at 11.10.52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01" y="2848622"/>
            <a:ext cx="1533949" cy="18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7" title="Screenshot 2026-01-11 at 11.11.2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6514" y="962025"/>
            <a:ext cx="22479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7"/>
          <p:cNvSpPr txBox="1"/>
          <p:nvPr/>
        </p:nvSpPr>
        <p:spPr>
          <a:xfrm>
            <a:off x="559900" y="157325"/>
            <a:ext cx="61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1/12 tracks lmao</a:t>
            </a:r>
            <a:endParaRPr b="1"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36" name="Google Shape;636;p68" title="Screenshot 2026-01-11 at 11.12.20 PM.png"/>
          <p:cNvPicPr preferRelativeResize="0"/>
          <p:nvPr/>
        </p:nvPicPr>
        <p:blipFill rotWithShape="1">
          <a:blip r:embed="rId3">
            <a:alphaModFix/>
          </a:blip>
          <a:srcRect b="0" l="298" r="288" t="0"/>
          <a:stretch/>
        </p:blipFill>
        <p:spPr>
          <a:xfrm>
            <a:off x="3253250" y="0"/>
            <a:ext cx="25435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42" name="Google Shape;642;p69" title="Screenshot 2026-01-11 at 11.21.52 PM.png"/>
          <p:cNvPicPr preferRelativeResize="0"/>
          <p:nvPr/>
        </p:nvPicPr>
        <p:blipFill rotWithShape="1">
          <a:blip r:embed="rId3">
            <a:alphaModFix/>
          </a:blip>
          <a:srcRect b="1229" l="0" r="0" t="1229"/>
          <a:stretch/>
        </p:blipFill>
        <p:spPr>
          <a:xfrm>
            <a:off x="3253250" y="0"/>
            <a:ext cx="254358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339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49" name="Google Shape;649;p70" title="Screenshot 2026-01-11 at 11.22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922" y="0"/>
            <a:ext cx="25062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/>
          <p:nvPr/>
        </p:nvSpPr>
        <p:spPr>
          <a:xfrm>
            <a:off x="3154650" y="3533875"/>
            <a:ext cx="2420400" cy="89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56" name="Google Shape;656;p71" title="Screenshot 2026-01-11 at 11.24.47 PM.png"/>
          <p:cNvPicPr preferRelativeResize="0"/>
          <p:nvPr/>
        </p:nvPicPr>
        <p:blipFill rotWithShape="1">
          <a:blip r:embed="rId3">
            <a:alphaModFix/>
          </a:blip>
          <a:srcRect b="386" l="0" r="0" t="386"/>
          <a:stretch/>
        </p:blipFill>
        <p:spPr>
          <a:xfrm>
            <a:off x="3271922" y="0"/>
            <a:ext cx="25062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2" name="Google Shape;492;p54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4618950" y="36175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94" name="Google Shape;494;p54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95" name="Google Shape;495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6" name="Google Shape;496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97" name="Google Shape;497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99" name="Google Shape;499;p54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500" name="Google Shape;500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01" name="Google Shape;501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02" name="Google Shape;502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04" name="Google Shape;504;p54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505" name="Google Shape;505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06" name="Google Shape;506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07" name="Google Shape;507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09" name="Google Shape;509;p54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510" name="Google Shape;510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1" name="Google Shape;511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12" name="Google Shape;512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4" name="Google Shape;514;p54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515" name="Google Shape;515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6" name="Google Shape;516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17" name="Google Shape;517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9" name="Google Shape;519;p54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520" name="Google Shape;520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21" name="Google Shape;521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22" name="Google Shape;522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4" name="Google Shape;524;p54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525" name="Google Shape;525;p54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26" name="Google Shape;526;p54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27" name="Google Shape;527;p54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28" name="Google Shape;528;p54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29" name="Google Shape;529;p54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0" name="Google Shape;530;p54"/>
          <p:cNvSpPr txBox="1"/>
          <p:nvPr>
            <p:ph idx="9" type="subTitle"/>
          </p:nvPr>
        </p:nvSpPr>
        <p:spPr>
          <a:xfrm>
            <a:off x="4744575" y="377093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1" name="Google Shape;531;p54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backstory, sampling</a:t>
            </a:r>
            <a:endParaRPr/>
          </a:p>
        </p:txBody>
      </p:sp>
      <p:sp>
        <p:nvSpPr>
          <p:cNvPr id="532" name="Google Shape;532;p54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533" name="Google Shape;533;p54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534" name="Google Shape;534;p54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audience</a:t>
            </a:r>
            <a:endParaRPr/>
          </a:p>
        </p:txBody>
      </p:sp>
      <p:sp>
        <p:nvSpPr>
          <p:cNvPr id="535" name="Google Shape;535;p54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36" name="Google Shape;536;p54"/>
          <p:cNvSpPr txBox="1"/>
          <p:nvPr>
            <p:ph idx="18" type="subTitle"/>
          </p:nvPr>
        </p:nvSpPr>
        <p:spPr>
          <a:xfrm>
            <a:off x="5067075" y="377093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different?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62" name="Google Shape;662;p72" title="Screenshot 2026-01-11 at 11.25.44 PM.png"/>
          <p:cNvPicPr preferRelativeResize="0"/>
          <p:nvPr/>
        </p:nvPicPr>
        <p:blipFill rotWithShape="1">
          <a:blip r:embed="rId3">
            <a:alphaModFix/>
          </a:blip>
          <a:srcRect b="0" l="1190" r="1190" t="0"/>
          <a:stretch/>
        </p:blipFill>
        <p:spPr>
          <a:xfrm>
            <a:off x="3271922" y="0"/>
            <a:ext cx="25062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68" name="Google Shape;668;p73" title="Screenshot 2026-01-11 at 11.28.45 PM.png"/>
          <p:cNvPicPr preferRelativeResize="0"/>
          <p:nvPr/>
        </p:nvPicPr>
        <p:blipFill rotWithShape="1">
          <a:blip r:embed="rId3">
            <a:alphaModFix/>
          </a:blip>
          <a:srcRect b="0" l="1522" r="1512" t="0"/>
          <a:stretch/>
        </p:blipFill>
        <p:spPr>
          <a:xfrm>
            <a:off x="3271922" y="0"/>
            <a:ext cx="25062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4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74" name="Google Shape;674;p74" title="Screenshot 2026-01-11 at 11.29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0" y="0"/>
            <a:ext cx="232538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4" title="Screenshot 2026-01-11 at 11.31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800" y="104866"/>
            <a:ext cx="1872151" cy="493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4" title="Screenshot 2026-01-11 at 11.31.5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1950" y="104875"/>
            <a:ext cx="1777099" cy="493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4" title="Screenshot 2026-01-11 at 11.32.2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2277" y="104875"/>
            <a:ext cx="1473123" cy="49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4"/>
          <p:cNvSpPr/>
          <p:nvPr/>
        </p:nvSpPr>
        <p:spPr>
          <a:xfrm>
            <a:off x="6395963" y="1609650"/>
            <a:ext cx="629400" cy="19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/>
          <p:nvPr>
            <p:ph type="title"/>
          </p:nvPr>
        </p:nvSpPr>
        <p:spPr>
          <a:xfrm>
            <a:off x="277500" y="228600"/>
            <a:ext cx="51201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different?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of everything</a:t>
            </a:r>
            <a:endParaRPr/>
          </a:p>
        </p:txBody>
      </p:sp>
      <p:pic>
        <p:nvPicPr>
          <p:cNvPr id="684" name="Google Shape;6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450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725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63" y="1500175"/>
            <a:ext cx="2548581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5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6"/>
          <p:cNvSpPr txBox="1"/>
          <p:nvPr>
            <p:ph type="title"/>
          </p:nvPr>
        </p:nvSpPr>
        <p:spPr>
          <a:xfrm>
            <a:off x="1242600" y="2067600"/>
            <a:ext cx="6658800" cy="10083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7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crowd•noise</a:t>
            </a:r>
            <a:endParaRPr b="1" sz="7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3" name="Google Shape;693;p76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99" name="Google Shape;699;p77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700" name="Google Shape;700;p77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1" name="Google Shape;701;p77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703" name="Google Shape;703;p77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backstory</a:t>
            </a:r>
            <a:endParaRPr/>
          </a:p>
        </p:txBody>
      </p:sp>
      <p:pic>
        <p:nvPicPr>
          <p:cNvPr id="542" name="Google Shape;542;p55" title="Screenshot 2026-01-11 at 10.15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500" y="243150"/>
            <a:ext cx="4657201" cy="46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 txBox="1"/>
          <p:nvPr>
            <p:ph type="title"/>
          </p:nvPr>
        </p:nvSpPr>
        <p:spPr>
          <a:xfrm>
            <a:off x="82500" y="3024875"/>
            <a:ext cx="4294500" cy="5373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backstreet freestyle</a:t>
            </a:r>
            <a:endParaRPr/>
          </a:p>
        </p:txBody>
      </p:sp>
      <p:pic>
        <p:nvPicPr>
          <p:cNvPr id="544" name="Google Shape;5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00" y="851575"/>
            <a:ext cx="3727900" cy="20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5" title="Screenshot 2026-01-11 at 11.47.0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795" y="3562175"/>
            <a:ext cx="4109917" cy="12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5"/>
          <p:cNvSpPr/>
          <p:nvPr/>
        </p:nvSpPr>
        <p:spPr>
          <a:xfrm>
            <a:off x="1277475" y="4179800"/>
            <a:ext cx="1568700" cy="30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7" name="Google Shape;547;p55"/>
          <p:cNvSpPr/>
          <p:nvPr/>
        </p:nvSpPr>
        <p:spPr>
          <a:xfrm>
            <a:off x="1255050" y="4482500"/>
            <a:ext cx="369900" cy="30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6" title="Screenshot 2026-01-11 at 10.37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50" y="190538"/>
            <a:ext cx="7940180" cy="47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7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558" name="Google Shape;558;p57"/>
          <p:cNvSpPr txBox="1"/>
          <p:nvPr/>
        </p:nvSpPr>
        <p:spPr>
          <a:xfrm>
            <a:off x="1086450" y="1401900"/>
            <a:ext cx="697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crowd·noise is a community-based, gamified music production app where groups of friends recreate their fav songs using tiny recordings captured from themselves + their environment. you transform those clips with an in‑app sound changer, and layer them into a remake. at any point, you can rewatch the original video for a sample to see how far a sound came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564" name="Google Shape;564;p58"/>
          <p:cNvSpPr txBox="1"/>
          <p:nvPr/>
        </p:nvSpPr>
        <p:spPr>
          <a:xfrm>
            <a:off x="1086450" y="1401900"/>
            <a:ext cx="6971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make music production accessible</a:t>
            </a:r>
            <a:endParaRPr b="1"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make it transparent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make it fun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make it collaborative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make it collectible (you’ll see)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 little of everything for everyone</a:t>
            </a:r>
            <a:endParaRPr sz="2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9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</a:t>
            </a:r>
            <a:endParaRPr/>
          </a:p>
        </p:txBody>
      </p:sp>
      <p:pic>
        <p:nvPicPr>
          <p:cNvPr id="570" name="Google Shape;5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303" y="1210240"/>
            <a:ext cx="4262450" cy="313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401" y="1129420"/>
            <a:ext cx="2025325" cy="1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426" y="2921370"/>
            <a:ext cx="2025325" cy="1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01" y="2665720"/>
            <a:ext cx="2025325" cy="1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76" y="1431970"/>
            <a:ext cx="2025325" cy="1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376" y="1007420"/>
            <a:ext cx="2025325" cy="1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801" y="1968020"/>
            <a:ext cx="2025325" cy="14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0"/>
          <p:cNvSpPr txBox="1"/>
          <p:nvPr>
            <p:ph type="title"/>
          </p:nvPr>
        </p:nvSpPr>
        <p:spPr>
          <a:xfrm>
            <a:off x="2193450" y="2303100"/>
            <a:ext cx="47571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so, how does it work?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1"/>
          <p:cNvSpPr/>
          <p:nvPr/>
        </p:nvSpPr>
        <p:spPr>
          <a:xfrm>
            <a:off x="0" y="3981600"/>
            <a:ext cx="9144000" cy="11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87" name="Google Shape;587;p61" title="Screenshot 2026-01-11 at 11.06.11 PM.png"/>
          <p:cNvPicPr preferRelativeResize="0"/>
          <p:nvPr/>
        </p:nvPicPr>
        <p:blipFill rotWithShape="1">
          <a:blip r:embed="rId3">
            <a:alphaModFix/>
          </a:blip>
          <a:srcRect b="0" l="1681" r="1671" t="0"/>
          <a:stretch/>
        </p:blipFill>
        <p:spPr>
          <a:xfrm>
            <a:off x="3253250" y="0"/>
            <a:ext cx="25435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